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8" r:id="rId5"/>
    <p:sldId id="340" r:id="rId6"/>
    <p:sldId id="341" r:id="rId7"/>
    <p:sldId id="356" r:id="rId8"/>
    <p:sldId id="345" r:id="rId9"/>
    <p:sldId id="346" r:id="rId10"/>
    <p:sldId id="357" r:id="rId11"/>
    <p:sldId id="358" r:id="rId12"/>
    <p:sldId id="355" r:id="rId13"/>
    <p:sldId id="359" r:id="rId14"/>
    <p:sldId id="33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C9D4-C78A-4DFD-B5E0-60BC83F17AAB}" v="111" dt="2020-01-31T11:21:18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56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manian, Praveen" userId="f89e2cc9-87cc-485d-b59a-1ca28c858fce" providerId="ADAL" clId="{FD86A02B-6102-42EB-8684-42399CB6552F}"/>
    <pc:docChg chg="undo custSel modSld">
      <pc:chgData name="Subramanian, Praveen" userId="f89e2cc9-87cc-485d-b59a-1ca28c858fce" providerId="ADAL" clId="{FD86A02B-6102-42EB-8684-42399CB6552F}" dt="2020-01-28T09:21:39.812" v="22" actId="108"/>
      <pc:docMkLst>
        <pc:docMk/>
      </pc:docMkLst>
      <pc:sldChg chg="modSp">
        <pc:chgData name="Subramanian, Praveen" userId="f89e2cc9-87cc-485d-b59a-1ca28c858fce" providerId="ADAL" clId="{FD86A02B-6102-42EB-8684-42399CB6552F}" dt="2020-01-28T09:21:22.308" v="19" actId="313"/>
        <pc:sldMkLst>
          <pc:docMk/>
          <pc:sldMk cId="2694228039" sldId="345"/>
        </pc:sldMkLst>
        <pc:spChg chg="mod">
          <ac:chgData name="Subramanian, Praveen" userId="f89e2cc9-87cc-485d-b59a-1ca28c858fce" providerId="ADAL" clId="{FD86A02B-6102-42EB-8684-42399CB6552F}" dt="2020-01-28T09:21:22.308" v="19" actId="313"/>
          <ac:spMkLst>
            <pc:docMk/>
            <pc:sldMk cId="2694228039" sldId="345"/>
            <ac:spMk id="3" creationId="{B54831D4-322A-4E88-834D-328F513E73F7}"/>
          </ac:spMkLst>
        </pc:spChg>
      </pc:sldChg>
      <pc:sldChg chg="modSp">
        <pc:chgData name="Subramanian, Praveen" userId="f89e2cc9-87cc-485d-b59a-1ca28c858fce" providerId="ADAL" clId="{FD86A02B-6102-42EB-8684-42399CB6552F}" dt="2020-01-28T09:21:39.812" v="22" actId="108"/>
        <pc:sldMkLst>
          <pc:docMk/>
          <pc:sldMk cId="824362544" sldId="346"/>
        </pc:sldMkLst>
        <pc:spChg chg="mod">
          <ac:chgData name="Subramanian, Praveen" userId="f89e2cc9-87cc-485d-b59a-1ca28c858fce" providerId="ADAL" clId="{FD86A02B-6102-42EB-8684-42399CB6552F}" dt="2020-01-28T09:21:39.812" v="22" actId="108"/>
          <ac:spMkLst>
            <pc:docMk/>
            <pc:sldMk cId="824362544" sldId="346"/>
            <ac:spMk id="2" creationId="{7222444F-2963-4EE4-96D9-7D1E1BC1630D}"/>
          </ac:spMkLst>
        </pc:spChg>
      </pc:sldChg>
      <pc:sldChg chg="modSp">
        <pc:chgData name="Subramanian, Praveen" userId="f89e2cc9-87cc-485d-b59a-1ca28c858fce" providerId="ADAL" clId="{FD86A02B-6102-42EB-8684-42399CB6552F}" dt="2020-01-28T09:21:04.571" v="17" actId="113"/>
        <pc:sldMkLst>
          <pc:docMk/>
          <pc:sldMk cId="3272622933" sldId="356"/>
        </pc:sldMkLst>
        <pc:spChg chg="mod">
          <ac:chgData name="Subramanian, Praveen" userId="f89e2cc9-87cc-485d-b59a-1ca28c858fce" providerId="ADAL" clId="{FD86A02B-6102-42EB-8684-42399CB6552F}" dt="2020-01-28T09:21:04.571" v="17" actId="113"/>
          <ac:spMkLst>
            <pc:docMk/>
            <pc:sldMk cId="3272622933" sldId="356"/>
            <ac:spMk id="10" creationId="{5DB73785-DEB1-4BB4-A2D9-DD5E447C37DE}"/>
          </ac:spMkLst>
        </pc:spChg>
        <pc:graphicFrameChg chg="mod modGraphic">
          <ac:chgData name="Subramanian, Praveen" userId="f89e2cc9-87cc-485d-b59a-1ca28c858fce" providerId="ADAL" clId="{FD86A02B-6102-42EB-8684-42399CB6552F}" dt="2020-01-28T09:20:45.367" v="14" actId="20577"/>
          <ac:graphicFrameMkLst>
            <pc:docMk/>
            <pc:sldMk cId="3272622933" sldId="356"/>
            <ac:graphicFrameMk id="8" creationId="{A8890DBE-D3DD-4A33-8663-A77C2624ACF5}"/>
          </ac:graphicFrameMkLst>
        </pc:graphicFrameChg>
      </pc:sldChg>
    </pc:docChg>
  </pc:docChgLst>
  <pc:docChgLst>
    <pc:chgData name="Subramanian, Praveen" userId="f89e2cc9-87cc-485d-b59a-1ca28c858fce" providerId="ADAL" clId="{DF7F9921-A16B-4B8A-9B1A-35E52D375123}"/>
    <pc:docChg chg="undo custSel addSld delSld modSld">
      <pc:chgData name="Subramanian, Praveen" userId="f89e2cc9-87cc-485d-b59a-1ca28c858fce" providerId="ADAL" clId="{DF7F9921-A16B-4B8A-9B1A-35E52D375123}" dt="2020-01-28T13:27:52.246" v="1198" actId="14100"/>
      <pc:docMkLst>
        <pc:docMk/>
      </pc:docMkLst>
      <pc:sldChg chg="modSp">
        <pc:chgData name="Subramanian, Praveen" userId="f89e2cc9-87cc-485d-b59a-1ca28c858fce" providerId="ADAL" clId="{DF7F9921-A16B-4B8A-9B1A-35E52D375123}" dt="2020-01-28T13:27:52.246" v="1198" actId="14100"/>
        <pc:sldMkLst>
          <pc:docMk/>
          <pc:sldMk cId="2694228039" sldId="345"/>
        </pc:sldMkLst>
        <pc:spChg chg="mod">
          <ac:chgData name="Subramanian, Praveen" userId="f89e2cc9-87cc-485d-b59a-1ca28c858fce" providerId="ADAL" clId="{DF7F9921-A16B-4B8A-9B1A-35E52D375123}" dt="2020-01-28T13:27:52.246" v="1198" actId="14100"/>
          <ac:spMkLst>
            <pc:docMk/>
            <pc:sldMk cId="2694228039" sldId="345"/>
            <ac:spMk id="3" creationId="{B54831D4-322A-4E88-834D-328F513E73F7}"/>
          </ac:spMkLst>
        </pc:spChg>
      </pc:sldChg>
      <pc:sldChg chg="modSp add">
        <pc:chgData name="Subramanian, Praveen" userId="f89e2cc9-87cc-485d-b59a-1ca28c858fce" providerId="ADAL" clId="{DF7F9921-A16B-4B8A-9B1A-35E52D375123}" dt="2020-01-28T12:43:21.877" v="1144" actId="20577"/>
        <pc:sldMkLst>
          <pc:docMk/>
          <pc:sldMk cId="1034189598" sldId="359"/>
        </pc:sldMkLst>
        <pc:spChg chg="mod">
          <ac:chgData name="Subramanian, Praveen" userId="f89e2cc9-87cc-485d-b59a-1ca28c858fce" providerId="ADAL" clId="{DF7F9921-A16B-4B8A-9B1A-35E52D375123}" dt="2020-01-28T12:38:06.838" v="273" actId="20577"/>
          <ac:spMkLst>
            <pc:docMk/>
            <pc:sldMk cId="1034189598" sldId="359"/>
            <ac:spMk id="2" creationId="{62A6F353-6F5F-444A-B2CD-6457ABB2008F}"/>
          </ac:spMkLst>
        </pc:spChg>
        <pc:spChg chg="mod">
          <ac:chgData name="Subramanian, Praveen" userId="f89e2cc9-87cc-485d-b59a-1ca28c858fce" providerId="ADAL" clId="{DF7F9921-A16B-4B8A-9B1A-35E52D375123}" dt="2020-01-28T12:43:21.877" v="1144" actId="20577"/>
          <ac:spMkLst>
            <pc:docMk/>
            <pc:sldMk cId="1034189598" sldId="359"/>
            <ac:spMk id="3" creationId="{1ACFAAD5-9E6D-4698-872C-425B05220C0C}"/>
          </ac:spMkLst>
        </pc:spChg>
      </pc:sldChg>
    </pc:docChg>
  </pc:docChgLst>
  <pc:docChgLst>
    <pc:chgData name="Subramanian, Praveen" userId="f89e2cc9-87cc-485d-b59a-1ca28c858fce" providerId="ADAL" clId="{41D9C9D4-C78A-4DFD-B5E0-60BC83F17AAB}"/>
    <pc:docChg chg="custSel delSld modSld">
      <pc:chgData name="Subramanian, Praveen" userId="f89e2cc9-87cc-485d-b59a-1ca28c858fce" providerId="ADAL" clId="{41D9C9D4-C78A-4DFD-B5E0-60BC83F17AAB}" dt="2020-01-31T11:21:18.234" v="108" actId="2696"/>
      <pc:docMkLst>
        <pc:docMk/>
      </pc:docMkLst>
      <pc:sldChg chg="modSp">
        <pc:chgData name="Subramanian, Praveen" userId="f89e2cc9-87cc-485d-b59a-1ca28c858fce" providerId="ADAL" clId="{41D9C9D4-C78A-4DFD-B5E0-60BC83F17AAB}" dt="2020-01-31T11:18:40.958" v="16" actId="313"/>
        <pc:sldMkLst>
          <pc:docMk/>
          <pc:sldMk cId="751871326" sldId="340"/>
        </pc:sldMkLst>
        <pc:spChg chg="mod">
          <ac:chgData name="Subramanian, Praveen" userId="f89e2cc9-87cc-485d-b59a-1ca28c858fce" providerId="ADAL" clId="{41D9C9D4-C78A-4DFD-B5E0-60BC83F17AAB}" dt="2020-01-31T11:18:40.958" v="16" actId="313"/>
          <ac:spMkLst>
            <pc:docMk/>
            <pc:sldMk cId="751871326" sldId="340"/>
            <ac:spMk id="6" creationId="{00BD6E4F-CB39-4AEE-9895-5A8BB20B3C6A}"/>
          </ac:spMkLst>
        </pc:spChg>
      </pc:sldChg>
      <pc:sldChg chg="del">
        <pc:chgData name="Subramanian, Praveen" userId="f89e2cc9-87cc-485d-b59a-1ca28c858fce" providerId="ADAL" clId="{41D9C9D4-C78A-4DFD-B5E0-60BC83F17AAB}" dt="2020-01-31T11:21:18.234" v="108" actId="2696"/>
        <pc:sldMkLst>
          <pc:docMk/>
          <pc:sldMk cId="753937926" sldId="352"/>
        </pc:sldMkLst>
      </pc:sldChg>
      <pc:sldChg chg="modSp">
        <pc:chgData name="Subramanian, Praveen" userId="f89e2cc9-87cc-485d-b59a-1ca28c858fce" providerId="ADAL" clId="{41D9C9D4-C78A-4DFD-B5E0-60BC83F17AAB}" dt="2020-01-31T11:19:02.256" v="19" actId="20577"/>
        <pc:sldMkLst>
          <pc:docMk/>
          <pc:sldMk cId="3272622933" sldId="356"/>
        </pc:sldMkLst>
        <pc:graphicFrameChg chg="modGraphic">
          <ac:chgData name="Subramanian, Praveen" userId="f89e2cc9-87cc-485d-b59a-1ca28c858fce" providerId="ADAL" clId="{41D9C9D4-C78A-4DFD-B5E0-60BC83F17AAB}" dt="2020-01-31T11:19:02.256" v="19" actId="20577"/>
          <ac:graphicFrameMkLst>
            <pc:docMk/>
            <pc:sldMk cId="3272622933" sldId="356"/>
            <ac:graphicFrameMk id="8" creationId="{A8890DBE-D3DD-4A33-8663-A77C2624ACF5}"/>
          </ac:graphicFrameMkLst>
        </pc:graphicFrameChg>
      </pc:sldChg>
      <pc:sldChg chg="modSp">
        <pc:chgData name="Subramanian, Praveen" userId="f89e2cc9-87cc-485d-b59a-1ca28c858fce" providerId="ADAL" clId="{41D9C9D4-C78A-4DFD-B5E0-60BC83F17AAB}" dt="2020-01-31T11:20:40.912" v="107" actId="20577"/>
        <pc:sldMkLst>
          <pc:docMk/>
          <pc:sldMk cId="947444841" sldId="357"/>
        </pc:sldMkLst>
        <pc:spChg chg="mod">
          <ac:chgData name="Subramanian, Praveen" userId="f89e2cc9-87cc-485d-b59a-1ca28c858fce" providerId="ADAL" clId="{41D9C9D4-C78A-4DFD-B5E0-60BC83F17AAB}" dt="2020-01-31T11:20:40.912" v="107" actId="20577"/>
          <ac:spMkLst>
            <pc:docMk/>
            <pc:sldMk cId="947444841" sldId="357"/>
            <ac:spMk id="3" creationId="{75E3AEDC-535F-4D15-AAB6-DDF547BD0E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4EA39-5F44-4C9F-84ED-2DF98CAFA692}" type="datetimeFigureOut">
              <a:rPr lang="en-IN" smtClean="0"/>
              <a:t>31-01-2020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22E91-2775-4340-B3FA-D88D1202D7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18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06974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15694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393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3224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99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827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2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7" r:id="rId5"/>
    <p:sldLayoutId id="2147483665" r:id="rId6"/>
    <p:sldLayoutId id="2147483654" r:id="rId7"/>
    <p:sldLayoutId id="2147483664" r:id="rId8"/>
    <p:sldLayoutId id="2147483668" r:id="rId9"/>
    <p:sldLayoutId id="2147483651" r:id="rId10"/>
    <p:sldLayoutId id="21474836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raveenkumars.docs.apiary.io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C386-162F-45AD-8247-8E382550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3107496"/>
            <a:ext cx="6411159" cy="757130"/>
          </a:xfrm>
        </p:spPr>
        <p:txBody>
          <a:bodyPr/>
          <a:lstStyle/>
          <a:p>
            <a:r>
              <a:rPr lang="en-US" dirty="0"/>
              <a:t>Cloud Object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3A178-94EF-444F-827B-EF12081EA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628E9-76F0-4A90-983F-30070D79BE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Dec 2019</a:t>
            </a:r>
          </a:p>
        </p:txBody>
      </p:sp>
    </p:spTree>
    <p:extLst>
      <p:ext uri="{BB962C8B-B14F-4D97-AF65-F5344CB8AC3E}">
        <p14:creationId xmlns:p14="http://schemas.microsoft.com/office/powerpoint/2010/main" val="109393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F353-6F5F-444A-B2CD-6457ABB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AAD5-9E6D-4698-872C-425B0522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142999"/>
            <a:ext cx="11430000" cy="4894943"/>
          </a:xfrm>
        </p:spPr>
        <p:txBody>
          <a:bodyPr/>
          <a:lstStyle/>
          <a:p>
            <a:pPr defTabSz="892175"/>
            <a:r>
              <a:rPr lang="en-US" b="1" dirty="0"/>
              <a:t>Practice the Primer Program to understand REST API implementation basics</a:t>
            </a:r>
          </a:p>
          <a:p>
            <a:pPr defTabSz="892175"/>
            <a:r>
              <a:rPr lang="en-US" b="1" dirty="0"/>
              <a:t>Make sure that the API server resets on a restart. Such that all files and nodes are deleted and the API server becomes new during a restart operation </a:t>
            </a:r>
          </a:p>
          <a:p>
            <a:pPr defTabSz="892175"/>
            <a:r>
              <a:rPr lang="en-US" b="1" dirty="0"/>
              <a:t>Make sure you use the attached Postman collection for testing your API </a:t>
            </a:r>
          </a:p>
          <a:p>
            <a:pPr defTabSz="892175"/>
            <a:r>
              <a:rPr lang="en-US" b="1" dirty="0"/>
              <a:t>Run tests using test validator with your roll number</a:t>
            </a:r>
          </a:p>
          <a:p>
            <a:pPr defTabSz="892175"/>
            <a:r>
              <a:rPr lang="en-US" b="1" dirty="0"/>
              <a:t>Do not run the validator unless you have some change to test</a:t>
            </a:r>
          </a:p>
          <a:p>
            <a:pPr defTabSz="892175"/>
            <a:r>
              <a:rPr lang="en-US" b="1" dirty="0"/>
              <a:t>Create a storage directory as mentioned in the config</a:t>
            </a:r>
          </a:p>
          <a:p>
            <a:pPr defTabSz="892175"/>
            <a:r>
              <a:rPr lang="en-US" b="1" dirty="0"/>
              <a:t>Nodes must have node_&lt;number&gt; as name. </a:t>
            </a:r>
            <a:r>
              <a:rPr lang="en-US" b="1" dirty="0" err="1"/>
              <a:t>Eg.</a:t>
            </a:r>
            <a:r>
              <a:rPr lang="en-US" b="1" dirty="0"/>
              <a:t> node_1, node_2 </a:t>
            </a:r>
          </a:p>
          <a:p>
            <a:pPr defTabSz="892175"/>
            <a:r>
              <a:rPr lang="en-US" b="1" dirty="0"/>
              <a:t>Make sure to update the test config with the storage locations before running milestone-3 test</a:t>
            </a:r>
          </a:p>
        </p:txBody>
      </p:sp>
    </p:spTree>
    <p:extLst>
      <p:ext uri="{BB962C8B-B14F-4D97-AF65-F5344CB8AC3E}">
        <p14:creationId xmlns:p14="http://schemas.microsoft.com/office/powerpoint/2010/main" val="103418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9F0D-E0B8-4F34-B4C2-97DCAE88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E273-113C-46FA-BC82-010E3FF2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6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273D36-ACF1-429B-B56C-8F3C4787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D6E4F-CB39-4AEE-9895-5A8BB20B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Design and Implement a distributed cloud storage. </a:t>
            </a:r>
          </a:p>
          <a:p>
            <a:pPr marL="0" indent="0">
              <a:buNone/>
            </a:pPr>
            <a:r>
              <a:rPr lang="en-IN" dirty="0"/>
              <a:t>Similar to Google drive, where user can store and retrieve any Objects.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What is an Object?</a:t>
            </a:r>
            <a:endParaRPr lang="en-US" b="1" dirty="0"/>
          </a:p>
          <a:p>
            <a:r>
              <a:rPr lang="en-US" dirty="0"/>
              <a:t>Any BLOB - like txt, jpeg, mp4 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Which could be stored and retrieved on demand for anywhere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87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2902-8710-41D8-95B8-5742AA31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390-6DBE-47A0-9F32-8CF5EDB05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312" y="1029906"/>
            <a:ext cx="5456294" cy="4572000"/>
          </a:xfrm>
        </p:spPr>
        <p:txBody>
          <a:bodyPr/>
          <a:lstStyle/>
          <a:p>
            <a:r>
              <a:rPr lang="en-US" dirty="0"/>
              <a:t>PUT</a:t>
            </a:r>
          </a:p>
          <a:p>
            <a:pPr lvl="1"/>
            <a:r>
              <a:rPr lang="en-US" dirty="0"/>
              <a:t>Store an incoming file and return the ID of the resource</a:t>
            </a:r>
          </a:p>
          <a:p>
            <a:r>
              <a:rPr lang="en-US" dirty="0"/>
              <a:t>GET</a:t>
            </a:r>
          </a:p>
          <a:p>
            <a:pPr lvl="1"/>
            <a:r>
              <a:rPr lang="en-US" dirty="0"/>
              <a:t>Download the file for a given &lt;ID&gt;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List the files stored in the server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Delete the file for a given &lt;ID&gt;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0EC214-175A-49E4-8D14-C648AE086524}"/>
              </a:ext>
            </a:extLst>
          </p:cNvPr>
          <p:cNvSpPr txBox="1">
            <a:spLocks/>
          </p:cNvSpPr>
          <p:nvPr/>
        </p:nvSpPr>
        <p:spPr>
          <a:xfrm>
            <a:off x="830281" y="1127464"/>
            <a:ext cx="4718264" cy="5193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3"/>
              </a:buClr>
              <a:buSzPct val="8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7013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3"/>
              </a:buClr>
              <a:buSzPct val="8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22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3"/>
              </a:buClr>
              <a:buSzPct val="80000"/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80000"/>
              <a:buFont typeface="Wingdings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One web server</a:t>
            </a:r>
          </a:p>
          <a:p>
            <a:r>
              <a:rPr lang="en-IN" sz="2000" dirty="0"/>
              <a:t>REST API</a:t>
            </a:r>
          </a:p>
          <a:p>
            <a:r>
              <a:rPr lang="en-IN" sz="2000" dirty="0"/>
              <a:t>Config file: </a:t>
            </a:r>
          </a:p>
          <a:p>
            <a:pPr lvl="1"/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0638-DF31-4931-863C-3AB6EA37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13" y="2505079"/>
            <a:ext cx="2952307" cy="11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1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2902-8710-41D8-95B8-5742AA31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6B58C-FAAC-4F1F-B07B-B77BED73D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4400"/>
            <a:ext cx="11430000" cy="51206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890DBE-D3DD-4A33-8663-A77C2624A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825365"/>
              </p:ext>
            </p:extLst>
          </p:nvPr>
        </p:nvGraphicFramePr>
        <p:xfrm>
          <a:off x="575310" y="990600"/>
          <a:ext cx="11010900" cy="52364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1659">
                  <a:extLst>
                    <a:ext uri="{9D8B030D-6E8A-4147-A177-3AD203B41FA5}">
                      <a16:colId xmlns:a16="http://schemas.microsoft.com/office/drawing/2014/main" val="924000979"/>
                    </a:ext>
                  </a:extLst>
                </a:gridCol>
                <a:gridCol w="5488941">
                  <a:extLst>
                    <a:ext uri="{9D8B030D-6E8A-4147-A177-3AD203B41FA5}">
                      <a16:colId xmlns:a16="http://schemas.microsoft.com/office/drawing/2014/main" val="2870567737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2035821669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006161"/>
                  </a:ext>
                </a:extLst>
              </a:tr>
              <a:tr h="1024128">
                <a:tc>
                  <a:txBody>
                    <a:bodyPr/>
                    <a:lstStyle/>
                    <a:p>
                      <a:r>
                        <a:rPr lang="en-US" dirty="0"/>
                        <a:t>Upload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PUT:  </a:t>
                      </a:r>
                      <a:r>
                        <a:rPr lang="en-US" sz="1400" kern="1200" dirty="0">
                          <a:effectLst/>
                        </a:rPr>
                        <a:t>http://localhost:5000/files</a:t>
                      </a:r>
                    </a:p>
                    <a:p>
                      <a:r>
                        <a:rPr lang="en-US" sz="1400" dirty="0"/>
                        <a:t>----WebKitFormBoundary7MA4YWxkTrZu0gW Content-</a:t>
                      </a:r>
                      <a:r>
                        <a:rPr lang="en-US" sz="1400" kern="1200" dirty="0">
                          <a:effectLst/>
                        </a:rPr>
                        <a:t>Disposition:</a:t>
                      </a:r>
                      <a:r>
                        <a:rPr lang="en-US" sz="1400" dirty="0"/>
                        <a:t> form-data; name=</a:t>
                      </a:r>
                      <a:r>
                        <a:rPr lang="en-US" sz="1400" kern="1200" dirty="0">
                          <a:effectLst/>
                        </a:rPr>
                        <a:t>"file"</a:t>
                      </a:r>
                      <a:r>
                        <a:rPr lang="en-US" sz="1400" dirty="0"/>
                        <a:t>; filename=</a:t>
                      </a:r>
                      <a:r>
                        <a:rPr lang="en-US" sz="1400" kern="1200" dirty="0">
                          <a:effectLst/>
                        </a:rPr>
                        <a:t>"/D:/Test/</a:t>
                      </a:r>
                      <a:r>
                        <a:rPr lang="en-US" sz="1400" kern="1200" dirty="0" err="1">
                          <a:effectLst/>
                        </a:rPr>
                        <a:t>TestData</a:t>
                      </a:r>
                      <a:r>
                        <a:rPr lang="en-US" sz="1400" kern="1200" dirty="0">
                          <a:effectLst/>
                        </a:rPr>
                        <a:t>/test_file_1.txt"</a:t>
                      </a:r>
                      <a:r>
                        <a:rPr lang="en-US" sz="1400" dirty="0"/>
                        <a:t> Content-</a:t>
                      </a:r>
                      <a:r>
                        <a:rPr lang="en-US" sz="1400" kern="1200" dirty="0">
                          <a:effectLst/>
                        </a:rPr>
                        <a:t>Type:</a:t>
                      </a:r>
                      <a:r>
                        <a:rPr lang="en-US" sz="1400" dirty="0"/>
                        <a:t> 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Content-Type: text/plain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5e1b3c4c-27f0-11ea-9a34-a4c3f0b4a7fe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&lt;id&gt; of the resource is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74953"/>
                  </a:ext>
                </a:extLst>
              </a:tr>
              <a:tr h="1024128">
                <a:tc>
                  <a:txBody>
                    <a:bodyPr/>
                    <a:lstStyle/>
                    <a:p>
                      <a:r>
                        <a:rPr lang="en-US" dirty="0"/>
                        <a:t>Download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GET: </a:t>
                      </a:r>
                      <a:r>
                        <a:rPr lang="en-US" sz="1400" kern="1200" dirty="0">
                          <a:effectLst/>
                        </a:rPr>
                        <a:t>http://localhost:5000/files/{id}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File gets downloaded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27795"/>
                  </a:ext>
                </a:extLst>
              </a:tr>
              <a:tr h="1024128">
                <a:tc>
                  <a:txBody>
                    <a:bodyPr/>
                    <a:lstStyle/>
                    <a:p>
                      <a:r>
                        <a:rPr lang="en-US" dirty="0"/>
                        <a:t>Delete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DELETE: http://localhost:5000/files/{id}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Content-Type: text/plain</a:t>
                      </a:r>
                    </a:p>
                    <a:p>
                      <a:endParaRPr lang="en-US" sz="1400" kern="1200" dirty="0">
                        <a:effectLst/>
                      </a:endParaRPr>
                    </a:p>
                    <a:p>
                      <a:r>
                        <a:rPr lang="en-US" sz="1400" dirty="0"/>
                        <a:t>object 5e1b3c4c-27f0-11ea-9a34-a4c3f0b4a7fe deleted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000210"/>
                  </a:ext>
                </a:extLst>
              </a:tr>
              <a:tr h="1024128">
                <a:tc>
                  <a:txBody>
                    <a:bodyPr/>
                    <a:lstStyle/>
                    <a:p>
                      <a:r>
                        <a:rPr lang="en-US" dirty="0"/>
                        <a:t>List all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GET: </a:t>
                      </a:r>
                      <a:r>
                        <a:rPr lang="en-US" sz="1400" kern="1200" dirty="0">
                          <a:effectLst/>
                        </a:rPr>
                        <a:t>http://localhost:5000/files/list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Content-Type: application/json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[ { </a:t>
                      </a:r>
                      <a:r>
                        <a:rPr lang="en-US" sz="1400" kern="1200" dirty="0">
                          <a:effectLst/>
                        </a:rPr>
                        <a:t>"</a:t>
                      </a:r>
                      <a:r>
                        <a:rPr lang="en-US" sz="1400" kern="1200" dirty="0" err="1">
                          <a:effectLst/>
                        </a:rPr>
                        <a:t>file_name</a:t>
                      </a:r>
                      <a:r>
                        <a:rPr lang="en-US" sz="1400" kern="1200" dirty="0">
                          <a:effectLst/>
                        </a:rPr>
                        <a:t>"</a:t>
                      </a:r>
                      <a:r>
                        <a:rPr lang="en-US" sz="1400" dirty="0"/>
                        <a:t>: </a:t>
                      </a:r>
                      <a:r>
                        <a:rPr lang="en-US" sz="1400" kern="1200" dirty="0">
                          <a:effectLst/>
                        </a:rPr>
                        <a:t>"test_file_1.txt"</a:t>
                      </a:r>
                      <a:r>
                        <a:rPr lang="en-US" sz="1400" dirty="0"/>
                        <a:t>, </a:t>
                      </a:r>
                      <a:r>
                        <a:rPr lang="en-US" sz="1400" kern="1200" dirty="0">
                          <a:effectLst/>
                        </a:rPr>
                        <a:t>"id"</a:t>
                      </a:r>
                      <a:r>
                        <a:rPr lang="en-US" sz="1400" dirty="0"/>
                        <a:t>: </a:t>
                      </a:r>
                      <a:r>
                        <a:rPr lang="en-US" sz="1400" kern="1200" dirty="0">
                          <a:effectLst/>
                        </a:rPr>
                        <a:t>"ef5d2258-27cd-11ea-8e88-a4c3f0b4a7fe"</a:t>
                      </a:r>
                      <a:r>
                        <a:rPr lang="en-US" sz="1400" dirty="0"/>
                        <a:t> }, { </a:t>
                      </a:r>
                      <a:r>
                        <a:rPr lang="en-US" sz="1400" kern="1200" dirty="0">
                          <a:effectLst/>
                        </a:rPr>
                        <a:t>"</a:t>
                      </a:r>
                      <a:r>
                        <a:rPr lang="en-US" sz="1400" kern="1200" dirty="0" err="1">
                          <a:effectLst/>
                        </a:rPr>
                        <a:t>file_name</a:t>
                      </a:r>
                      <a:r>
                        <a:rPr lang="en-US" sz="1400" kern="1200" dirty="0">
                          <a:effectLst/>
                        </a:rPr>
                        <a:t>"</a:t>
                      </a:r>
                      <a:r>
                        <a:rPr lang="en-US" sz="1400" dirty="0"/>
                        <a:t>: </a:t>
                      </a:r>
                      <a:r>
                        <a:rPr lang="en-US" sz="1400" kern="1200" dirty="0">
                          <a:effectLst/>
                        </a:rPr>
                        <a:t>"test_file_2.txt"</a:t>
                      </a:r>
                      <a:r>
                        <a:rPr lang="en-US" sz="1400" dirty="0"/>
                        <a:t>, </a:t>
                      </a:r>
                      <a:r>
                        <a:rPr lang="en-US" sz="1400" kern="1200" dirty="0">
                          <a:effectLst/>
                        </a:rPr>
                        <a:t>"id"</a:t>
                      </a:r>
                      <a:r>
                        <a:rPr lang="en-US" sz="1400" dirty="0"/>
                        <a:t>: </a:t>
                      </a:r>
                      <a:r>
                        <a:rPr lang="en-US" sz="1400" kern="1200" dirty="0">
                          <a:effectLst/>
                        </a:rPr>
                        <a:t>"ef6531d4-27cd-11ea-a4b7-a4c3f0b4a7fe"</a:t>
                      </a:r>
                      <a:r>
                        <a:rPr lang="en-US" sz="1400" dirty="0"/>
                        <a:t> } 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854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DB73785-DEB1-4BB4-A2D9-DD5E447C37DE}"/>
              </a:ext>
            </a:extLst>
          </p:cNvPr>
          <p:cNvSpPr txBox="1"/>
          <p:nvPr/>
        </p:nvSpPr>
        <p:spPr>
          <a:xfrm>
            <a:off x="3863340" y="167640"/>
            <a:ext cx="79629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For Detailed documentation: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https://praveenkumars.docs.apiary.io/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262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5CE7-DE7C-47E2-A1EE-5798EE7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31D4-322A-4E88-834D-328F513E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4400"/>
            <a:ext cx="11430000" cy="5334000"/>
          </a:xfrm>
        </p:spPr>
        <p:txBody>
          <a:bodyPr/>
          <a:lstStyle/>
          <a:p>
            <a:r>
              <a:rPr lang="en-US" dirty="0"/>
              <a:t>Client server architecture </a:t>
            </a:r>
          </a:p>
          <a:p>
            <a:pPr lvl="1"/>
            <a:r>
              <a:rPr lang="en-US" sz="2400" dirty="0"/>
              <a:t>Could be out of proc – stream/queue - REST API</a:t>
            </a:r>
          </a:p>
          <a:p>
            <a:pPr lvl="1"/>
            <a:r>
              <a:rPr lang="en-US" sz="2400" dirty="0"/>
              <a:t>Client sends data to be stored on server</a:t>
            </a:r>
          </a:p>
          <a:p>
            <a:r>
              <a:rPr lang="en-US" dirty="0"/>
              <a:t>No public database allowed : </a:t>
            </a:r>
          </a:p>
          <a:p>
            <a:pPr lvl="1"/>
            <a:r>
              <a:rPr lang="en-US" sz="2400" dirty="0"/>
              <a:t>Expectation is to build their own customized data store</a:t>
            </a:r>
          </a:p>
          <a:p>
            <a:pPr lvl="1"/>
            <a:r>
              <a:rPr lang="en-US" sz="2400" dirty="0" err="1"/>
              <a:t>Sql</a:t>
            </a:r>
            <a:r>
              <a:rPr lang="en-US" sz="2400" dirty="0"/>
              <a:t> , </a:t>
            </a:r>
            <a:r>
              <a:rPr lang="en-US" sz="2400" dirty="0" err="1"/>
              <a:t>sqlite</a:t>
            </a:r>
            <a:r>
              <a:rPr lang="en-US" sz="2400" dirty="0"/>
              <a:t>, </a:t>
            </a:r>
            <a:r>
              <a:rPr lang="en-US" sz="2400" dirty="0" err="1"/>
              <a:t>redis</a:t>
            </a:r>
            <a:r>
              <a:rPr lang="en-US" sz="2400" dirty="0"/>
              <a:t>, caching libraries are not allowed</a:t>
            </a:r>
          </a:p>
          <a:p>
            <a:r>
              <a:rPr lang="en-US" dirty="0"/>
              <a:t>Can borrow code snippet / libraries from internet to build your own solution</a:t>
            </a:r>
          </a:p>
          <a:p>
            <a:r>
              <a:rPr lang="en-US" dirty="0"/>
              <a:t>Follow schema and URL schemes as per the API documentation</a:t>
            </a:r>
          </a:p>
          <a:p>
            <a:r>
              <a:rPr lang="en-US" dirty="0"/>
              <a:t>Follow folder naming conventions as per the documentation</a:t>
            </a:r>
          </a:p>
          <a:p>
            <a:r>
              <a:rPr lang="en-US" dirty="0"/>
              <a:t>Postman collection import link: https://www.getpostman.com/collections/76e732538fe48439bfc2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22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444F-2963-4EE4-96D9-7D1E1BC1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IN" dirty="0"/>
              <a:t>Deliverables - Milestone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AEDC-535F-4D15-AAB6-DDF547BD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8" y="1118936"/>
            <a:ext cx="6010977" cy="5193631"/>
          </a:xfrm>
        </p:spPr>
        <p:txBody>
          <a:bodyPr/>
          <a:lstStyle/>
          <a:p>
            <a:endParaRPr lang="en-IN" sz="2000" dirty="0"/>
          </a:p>
          <a:p>
            <a:r>
              <a:rPr lang="en-IN" sz="2000" dirty="0"/>
              <a:t>Goal: Basic API Implementation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Ability to Upload a file to the server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Download the file 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List all the files on the server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Delete a 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DFE2-FD56-4D77-80AF-03C25037484B}"/>
              </a:ext>
            </a:extLst>
          </p:cNvPr>
          <p:cNvSpPr/>
          <p:nvPr/>
        </p:nvSpPr>
        <p:spPr>
          <a:xfrm>
            <a:off x="5386139" y="1085968"/>
            <a:ext cx="6302941" cy="5193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33459-54E8-4045-8F4C-BF6A6E9062F4}"/>
              </a:ext>
            </a:extLst>
          </p:cNvPr>
          <p:cNvSpPr txBox="1"/>
          <p:nvPr/>
        </p:nvSpPr>
        <p:spPr>
          <a:xfrm>
            <a:off x="5476973" y="537328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CC9F3-3BE7-4113-93CF-B1D871A03B8E}"/>
              </a:ext>
            </a:extLst>
          </p:cNvPr>
          <p:cNvSpPr/>
          <p:nvPr/>
        </p:nvSpPr>
        <p:spPr>
          <a:xfrm>
            <a:off x="6606540" y="1988820"/>
            <a:ext cx="960120" cy="3783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API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2A097-55A1-42D5-80DB-7C41E468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52" y="3108901"/>
            <a:ext cx="942975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F47E6-C594-4913-9305-A6F873D6D1BA}"/>
              </a:ext>
            </a:extLst>
          </p:cNvPr>
          <p:cNvSpPr txBox="1"/>
          <p:nvPr/>
        </p:nvSpPr>
        <p:spPr>
          <a:xfrm>
            <a:off x="8459152" y="3494663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uploads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CDC59-20C1-4D9C-B857-0A022D90F849}"/>
              </a:ext>
            </a:extLst>
          </p:cNvPr>
          <p:cNvCxnSpPr/>
          <p:nvPr/>
        </p:nvCxnSpPr>
        <p:spPr>
          <a:xfrm>
            <a:off x="7566660" y="3368040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581EEB-CE75-4B55-9023-50F00577F518}"/>
              </a:ext>
            </a:extLst>
          </p:cNvPr>
          <p:cNvCxnSpPr/>
          <p:nvPr/>
        </p:nvCxnSpPr>
        <p:spPr>
          <a:xfrm flipH="1">
            <a:off x="7566660" y="3682783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793BA2-E235-407A-AFF0-BEFDD87A57BE}"/>
              </a:ext>
            </a:extLst>
          </p:cNvPr>
          <p:cNvCxnSpPr>
            <a:cxnSpLocks/>
          </p:cNvCxnSpPr>
          <p:nvPr/>
        </p:nvCxnSpPr>
        <p:spPr>
          <a:xfrm>
            <a:off x="3992881" y="2362200"/>
            <a:ext cx="26136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896FD6-3A11-49A4-B699-A33D46D4FBF9}"/>
              </a:ext>
            </a:extLst>
          </p:cNvPr>
          <p:cNvCxnSpPr>
            <a:cxnSpLocks/>
          </p:cNvCxnSpPr>
          <p:nvPr/>
        </p:nvCxnSpPr>
        <p:spPr>
          <a:xfrm>
            <a:off x="2537460" y="2953584"/>
            <a:ext cx="4069077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C0C2A9-00CC-4754-9120-2894FB72FD20}"/>
              </a:ext>
            </a:extLst>
          </p:cNvPr>
          <p:cNvCxnSpPr>
            <a:cxnSpLocks/>
          </p:cNvCxnSpPr>
          <p:nvPr/>
        </p:nvCxnSpPr>
        <p:spPr>
          <a:xfrm>
            <a:off x="3427396" y="3494663"/>
            <a:ext cx="3179141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51EA63-3084-4F94-BA72-02297045C34B}"/>
              </a:ext>
            </a:extLst>
          </p:cNvPr>
          <p:cNvCxnSpPr>
            <a:cxnSpLocks/>
          </p:cNvCxnSpPr>
          <p:nvPr/>
        </p:nvCxnSpPr>
        <p:spPr>
          <a:xfrm>
            <a:off x="2087880" y="4096643"/>
            <a:ext cx="4518657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36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C4E442-7C76-469D-963B-7BCF3A9408D6}"/>
              </a:ext>
            </a:extLst>
          </p:cNvPr>
          <p:cNvSpPr/>
          <p:nvPr/>
        </p:nvSpPr>
        <p:spPr>
          <a:xfrm>
            <a:off x="9806940" y="1451728"/>
            <a:ext cx="1211580" cy="4430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444F-2963-4EE4-96D9-7D1E1BC1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IN" dirty="0"/>
              <a:t>Deliverables - Milestone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AEDC-535F-4D15-AAB6-DDF547BD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9" y="1118936"/>
            <a:ext cx="4689306" cy="5193631"/>
          </a:xfrm>
        </p:spPr>
        <p:txBody>
          <a:bodyPr/>
          <a:lstStyle/>
          <a:p>
            <a:endParaRPr lang="en-IN" sz="2000" dirty="0"/>
          </a:p>
          <a:p>
            <a:r>
              <a:rPr lang="en-IN" sz="2000" dirty="0"/>
              <a:t>Goal: Milestone#1 + </a:t>
            </a: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Load Balancing</a:t>
            </a:r>
          </a:p>
          <a:p>
            <a:pPr lvl="1"/>
            <a:r>
              <a:rPr lang="en-IN" sz="1600" dirty="0"/>
              <a:t>Uploaded file must be broken down in to chunks as mentioned on  the </a:t>
            </a:r>
            <a:r>
              <a:rPr lang="en-IN" sz="1600" dirty="0">
                <a:hlinkClick r:id="rId2" action="ppaction://hlinksldjump"/>
              </a:rPr>
              <a:t>config</a:t>
            </a:r>
            <a:endParaRPr lang="en-IN" sz="1600" dirty="0"/>
          </a:p>
          <a:p>
            <a:pPr lvl="1"/>
            <a:r>
              <a:rPr lang="en-IN" sz="1600" dirty="0"/>
              <a:t>Nodes ( folders ) must be created as per the node count on config</a:t>
            </a:r>
          </a:p>
          <a:p>
            <a:pPr lvl="1"/>
            <a:r>
              <a:rPr lang="en-IN" sz="1600" dirty="0"/>
              <a:t>Nodes must be named as node_&lt;number&gt;</a:t>
            </a:r>
            <a:br>
              <a:rPr lang="en-IN" sz="1600" dirty="0"/>
            </a:br>
            <a:r>
              <a:rPr lang="en-IN" sz="1600" dirty="0" err="1"/>
              <a:t>Eg.</a:t>
            </a:r>
            <a:r>
              <a:rPr lang="en-IN" sz="1600" dirty="0"/>
              <a:t> node_1 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File chunks must be moved to the nodes with load balancing. Node with the least number of files must be filled first</a:t>
            </a:r>
          </a:p>
          <a:p>
            <a:pPr lvl="1">
              <a:lnSpc>
                <a:spcPct val="200000"/>
              </a:lnSpc>
            </a:pPr>
            <a:r>
              <a:rPr lang="en-IN" sz="1600" dirty="0"/>
              <a:t>Metadata file(s) must be created to save information on the file chunks and their location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DFE2-FD56-4D77-80AF-03C25037484B}"/>
              </a:ext>
            </a:extLst>
          </p:cNvPr>
          <p:cNvSpPr/>
          <p:nvPr/>
        </p:nvSpPr>
        <p:spPr>
          <a:xfrm>
            <a:off x="5386139" y="1085968"/>
            <a:ext cx="6302941" cy="5193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33459-54E8-4045-8F4C-BF6A6E9062F4}"/>
              </a:ext>
            </a:extLst>
          </p:cNvPr>
          <p:cNvSpPr txBox="1"/>
          <p:nvPr/>
        </p:nvSpPr>
        <p:spPr>
          <a:xfrm>
            <a:off x="5476973" y="537328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CC9F3-3BE7-4113-93CF-B1D871A03B8E}"/>
              </a:ext>
            </a:extLst>
          </p:cNvPr>
          <p:cNvSpPr/>
          <p:nvPr/>
        </p:nvSpPr>
        <p:spPr>
          <a:xfrm>
            <a:off x="6606540" y="1988820"/>
            <a:ext cx="960120" cy="3783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API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2A097-55A1-42D5-80DB-7C41E468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152" y="3108901"/>
            <a:ext cx="942975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F47E6-C594-4913-9305-A6F873D6D1BA}"/>
              </a:ext>
            </a:extLst>
          </p:cNvPr>
          <p:cNvSpPr txBox="1"/>
          <p:nvPr/>
        </p:nvSpPr>
        <p:spPr>
          <a:xfrm>
            <a:off x="8459152" y="3494663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uploads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CDC59-20C1-4D9C-B857-0A022D90F849}"/>
              </a:ext>
            </a:extLst>
          </p:cNvPr>
          <p:cNvCxnSpPr/>
          <p:nvPr/>
        </p:nvCxnSpPr>
        <p:spPr>
          <a:xfrm>
            <a:off x="7566660" y="3368040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581EEB-CE75-4B55-9023-50F00577F518}"/>
              </a:ext>
            </a:extLst>
          </p:cNvPr>
          <p:cNvCxnSpPr/>
          <p:nvPr/>
        </p:nvCxnSpPr>
        <p:spPr>
          <a:xfrm flipH="1">
            <a:off x="7566660" y="3682783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8BA42-654C-4D08-AC18-4B28AE23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2170357"/>
            <a:ext cx="524828" cy="42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40612-95C0-48B0-961B-4CDDE80F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2704571"/>
            <a:ext cx="524828" cy="4294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07A69-CD41-48E3-99CB-6869F860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3290438"/>
            <a:ext cx="524828" cy="429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28D157-7FBA-4373-856D-94B4C937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3930638"/>
            <a:ext cx="524828" cy="429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C5A11A-0E2F-407A-AD4B-559C400B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4464852"/>
            <a:ext cx="524828" cy="4294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CE5EF8-F955-4C2F-B2CA-DC2B952C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5050719"/>
            <a:ext cx="524828" cy="4294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B910B-4C0D-41ED-BFC3-308AA634EEF0}"/>
              </a:ext>
            </a:extLst>
          </p:cNvPr>
          <p:cNvCxnSpPr>
            <a:stCxn id="7" idx="3"/>
          </p:cNvCxnSpPr>
          <p:nvPr/>
        </p:nvCxnSpPr>
        <p:spPr>
          <a:xfrm flipV="1">
            <a:off x="9402127" y="3494663"/>
            <a:ext cx="465773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3E2FFA-4232-470E-A86A-E368B09B85CD}"/>
              </a:ext>
            </a:extLst>
          </p:cNvPr>
          <p:cNvSpPr txBox="1"/>
          <p:nvPr/>
        </p:nvSpPr>
        <p:spPr>
          <a:xfrm>
            <a:off x="9989820" y="5969352"/>
            <a:ext cx="1562100" cy="169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94744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C4E442-7C76-469D-963B-7BCF3A9408D6}"/>
              </a:ext>
            </a:extLst>
          </p:cNvPr>
          <p:cNvSpPr/>
          <p:nvPr/>
        </p:nvSpPr>
        <p:spPr>
          <a:xfrm>
            <a:off x="9806940" y="1451728"/>
            <a:ext cx="1211580" cy="4430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444F-2963-4EE4-96D9-7D1E1BC1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IN" dirty="0"/>
              <a:t>Deliverables - Milestone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AEDC-535F-4D15-AAB6-DDF547BD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9" y="1118936"/>
            <a:ext cx="4689306" cy="5193631"/>
          </a:xfrm>
        </p:spPr>
        <p:txBody>
          <a:bodyPr/>
          <a:lstStyle/>
          <a:p>
            <a:endParaRPr lang="en-IN" sz="2000" dirty="0"/>
          </a:p>
          <a:p>
            <a:r>
              <a:rPr lang="en-IN" sz="2000" dirty="0"/>
              <a:t>Goal: Milestone#2 + </a:t>
            </a: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Redundancy</a:t>
            </a:r>
          </a:p>
          <a:p>
            <a:pPr lvl="1"/>
            <a:r>
              <a:rPr lang="en-IN" sz="1600" dirty="0"/>
              <a:t>When one or more nodes go down, the file must still be retrievable</a:t>
            </a:r>
          </a:p>
          <a:p>
            <a:pPr lvl="1"/>
            <a:r>
              <a:rPr lang="en-IN" sz="1600" dirty="0" err="1"/>
              <a:t>Redundancy_count</a:t>
            </a:r>
            <a:r>
              <a:rPr lang="en-IN" sz="1600" dirty="0"/>
              <a:t> = 1  value in </a:t>
            </a:r>
            <a:r>
              <a:rPr lang="en-IN" sz="1600" dirty="0">
                <a:hlinkClick r:id="rId2" action="ppaction://hlinksldjump"/>
              </a:rPr>
              <a:t>config</a:t>
            </a:r>
            <a:r>
              <a:rPr lang="en-IN" sz="1600" dirty="0"/>
              <a:t> means, file must be retrievable when 1 node goes down.</a:t>
            </a:r>
          </a:p>
          <a:p>
            <a:pPr lvl="1"/>
            <a:r>
              <a:rPr lang="en-IN" sz="1600" dirty="0"/>
              <a:t>Redundancy level must increase as per the value specified on the config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6DFE2-FD56-4D77-80AF-03C25037484B}"/>
              </a:ext>
            </a:extLst>
          </p:cNvPr>
          <p:cNvSpPr/>
          <p:nvPr/>
        </p:nvSpPr>
        <p:spPr>
          <a:xfrm>
            <a:off x="5386139" y="1085968"/>
            <a:ext cx="6302941" cy="5193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33459-54E8-4045-8F4C-BF6A6E9062F4}"/>
              </a:ext>
            </a:extLst>
          </p:cNvPr>
          <p:cNvSpPr txBox="1"/>
          <p:nvPr/>
        </p:nvSpPr>
        <p:spPr>
          <a:xfrm>
            <a:off x="5476973" y="537328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CC9F3-3BE7-4113-93CF-B1D871A03B8E}"/>
              </a:ext>
            </a:extLst>
          </p:cNvPr>
          <p:cNvSpPr/>
          <p:nvPr/>
        </p:nvSpPr>
        <p:spPr>
          <a:xfrm>
            <a:off x="6606540" y="1988820"/>
            <a:ext cx="960120" cy="3783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API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2A097-55A1-42D5-80DB-7C41E468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152" y="3108901"/>
            <a:ext cx="942975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F47E6-C594-4913-9305-A6F873D6D1BA}"/>
              </a:ext>
            </a:extLst>
          </p:cNvPr>
          <p:cNvSpPr txBox="1"/>
          <p:nvPr/>
        </p:nvSpPr>
        <p:spPr>
          <a:xfrm>
            <a:off x="8459152" y="3494663"/>
            <a:ext cx="91440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dirty="0"/>
              <a:t>uploads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CDC59-20C1-4D9C-B857-0A022D90F849}"/>
              </a:ext>
            </a:extLst>
          </p:cNvPr>
          <p:cNvCxnSpPr/>
          <p:nvPr/>
        </p:nvCxnSpPr>
        <p:spPr>
          <a:xfrm>
            <a:off x="7566660" y="3368040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581EEB-CE75-4B55-9023-50F00577F518}"/>
              </a:ext>
            </a:extLst>
          </p:cNvPr>
          <p:cNvCxnSpPr/>
          <p:nvPr/>
        </p:nvCxnSpPr>
        <p:spPr>
          <a:xfrm flipH="1">
            <a:off x="7566660" y="3682783"/>
            <a:ext cx="97094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8BA42-654C-4D08-AC18-4B28AE23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2170357"/>
            <a:ext cx="524828" cy="42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40612-95C0-48B0-961B-4CDDE80F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2704571"/>
            <a:ext cx="524828" cy="4294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07A69-CD41-48E3-99CB-6869F860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3290438"/>
            <a:ext cx="524828" cy="429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28D157-7FBA-4373-856D-94B4C937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3930638"/>
            <a:ext cx="524828" cy="429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C5A11A-0E2F-407A-AD4B-559C400B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4464852"/>
            <a:ext cx="524828" cy="4294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CE5EF8-F955-4C2F-B2CA-DC2B952C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33" y="5050719"/>
            <a:ext cx="524828" cy="4294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B910B-4C0D-41ED-BFC3-308AA634EEF0}"/>
              </a:ext>
            </a:extLst>
          </p:cNvPr>
          <p:cNvCxnSpPr>
            <a:stCxn id="7" idx="3"/>
          </p:cNvCxnSpPr>
          <p:nvPr/>
        </p:nvCxnSpPr>
        <p:spPr>
          <a:xfrm flipV="1">
            <a:off x="9402127" y="3494663"/>
            <a:ext cx="465773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3E2FFA-4232-470E-A86A-E368B09B85CD}"/>
              </a:ext>
            </a:extLst>
          </p:cNvPr>
          <p:cNvSpPr txBox="1"/>
          <p:nvPr/>
        </p:nvSpPr>
        <p:spPr>
          <a:xfrm>
            <a:off x="9989820" y="5969352"/>
            <a:ext cx="1562100" cy="169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208769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F353-6F5F-444A-B2CD-6457ABB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AAD5-9E6D-4698-872C-425B0522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142999"/>
            <a:ext cx="11430000" cy="4894943"/>
          </a:xfrm>
        </p:spPr>
        <p:txBody>
          <a:bodyPr/>
          <a:lstStyle/>
          <a:p>
            <a:pPr defTabSz="892175"/>
            <a:r>
              <a:rPr lang="en-US" b="1" dirty="0"/>
              <a:t>Open Book format, welcome to use internet resources</a:t>
            </a:r>
          </a:p>
          <a:p>
            <a:pPr defTabSz="892175"/>
            <a:r>
              <a:rPr lang="en-US" b="1" dirty="0"/>
              <a:t>Prize will be awarded based on the following</a:t>
            </a:r>
          </a:p>
          <a:p>
            <a:pPr lvl="1" defTabSz="892175">
              <a:spcBef>
                <a:spcPts val="1200"/>
              </a:spcBef>
            </a:pPr>
            <a:r>
              <a:rPr lang="en-US" sz="2400" b="1" dirty="0"/>
              <a:t>Interactive review of  your design approach</a:t>
            </a:r>
          </a:p>
          <a:p>
            <a:pPr lvl="1" defTabSz="892175">
              <a:spcBef>
                <a:spcPts val="1200"/>
              </a:spcBef>
            </a:pPr>
            <a:r>
              <a:rPr lang="en-US" sz="2400" b="1" dirty="0"/>
              <a:t>Result Validation</a:t>
            </a:r>
          </a:p>
          <a:p>
            <a:pPr lvl="1" defTabSz="892175">
              <a:spcBef>
                <a:spcPts val="1200"/>
              </a:spcBef>
            </a:pPr>
            <a:r>
              <a:rPr lang="en-US" sz="2400" b="1" dirty="0"/>
              <a:t>Solution completeness and performance</a:t>
            </a:r>
          </a:p>
          <a:p>
            <a:pPr lvl="1" defTabSz="892175">
              <a:spcBef>
                <a:spcPts val="1200"/>
              </a:spcBef>
            </a:pPr>
            <a:r>
              <a:rPr lang="en-US" sz="2400" b="1" dirty="0"/>
              <a:t>Original code contribution (vs. Library used)</a:t>
            </a:r>
          </a:p>
          <a:p>
            <a:pPr defTabSz="892175"/>
            <a:r>
              <a:rPr lang="en-US" b="1" dirty="0"/>
              <a:t>Participants are encouraged to work individually and refrain from helping other participants</a:t>
            </a:r>
          </a:p>
          <a:p>
            <a:pPr defTabSz="892175"/>
            <a:r>
              <a:rPr lang="en-US" b="1" dirty="0"/>
              <a:t>Participants actively engaged and present through </a:t>
            </a:r>
            <a:r>
              <a:rPr lang="en-US" b="1"/>
              <a:t>out workshop </a:t>
            </a:r>
            <a:r>
              <a:rPr lang="en-US" b="1" dirty="0"/>
              <a:t>will be awarded certificates of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210854181"/>
      </p:ext>
    </p:extLst>
  </p:cSld>
  <p:clrMapOvr>
    <a:masterClrMapping/>
  </p:clrMapOvr>
</p:sld>
</file>

<file path=ppt/theme/theme1.xml><?xml version="1.0" encoding="utf-8"?>
<a:theme xmlns:a="http://schemas.openxmlformats.org/drawingml/2006/main" name="DELETE Test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B5445C8-26A6-4D79-9C1D-8CC35F431293}" vid="{CE671869-F172-442C-ACF5-F3CE9D8E77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CF9432C2A3AC43B78C111FE421E3CF" ma:contentTypeVersion="9" ma:contentTypeDescription="Create a new document." ma:contentTypeScope="" ma:versionID="7343c45435482ade2fe7007fdb9a510c">
  <xsd:schema xmlns:xsd="http://www.w3.org/2001/XMLSchema" xmlns:xs="http://www.w3.org/2001/XMLSchema" xmlns:p="http://schemas.microsoft.com/office/2006/metadata/properties" xmlns:ns3="87d71f89-c47e-425d-8c4b-7e2eae42e8ab" targetNamespace="http://schemas.microsoft.com/office/2006/metadata/properties" ma:root="true" ma:fieldsID="168ba07438b965fe4664797c624b9012" ns3:_="">
    <xsd:import namespace="87d71f89-c47e-425d-8c4b-7e2eae42e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1f89-c47e-425d-8c4b-7e2eae42e8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A07E85-06EC-4C22-B470-995399642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5CB62B-B072-456D-8DD4-3025864CA87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87d71f89-c47e-425d-8c4b-7e2eae42e8ab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53B8841-2E7B-4E1E-835F-7E559FB43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1f89-c47e-425d-8c4b-7e2eae42e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 Bianco Confidential</Template>
  <TotalTime>2654</TotalTime>
  <Words>697</Words>
  <Application>Microsoft Office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DELETE Test</vt:lpstr>
      <vt:lpstr>Cloud Object storage</vt:lpstr>
      <vt:lpstr>Problem Statement:</vt:lpstr>
      <vt:lpstr>Basic Functionalities</vt:lpstr>
      <vt:lpstr>API documentation</vt:lpstr>
      <vt:lpstr>Constraints</vt:lpstr>
      <vt:lpstr>Deliverables - Milestone #1</vt:lpstr>
      <vt:lpstr>Deliverables - Milestone #2</vt:lpstr>
      <vt:lpstr>Deliverables - Milestone #3</vt:lpstr>
      <vt:lpstr>Instructions</vt:lpstr>
      <vt:lpstr>Instructions II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Krishna</dc:creator>
  <cp:lastModifiedBy>Subramanian, Praveen</cp:lastModifiedBy>
  <cp:revision>110</cp:revision>
  <dcterms:created xsi:type="dcterms:W3CDTF">2019-12-03T09:23:45Z</dcterms:created>
  <dcterms:modified xsi:type="dcterms:W3CDTF">2020-01-31T11:21:27Z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0x01010071CF9432C2A3AC43B78C111FE421E3CF</vt:lpwstr>
  </property>
</Properties>
</file>